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AFF"/>
    <a:srgbClr val="FF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1D6541-B4A5-4FBB-A0F3-90D9F0CAE00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B2FB893-E102-4339-B084-8A518E94AA67}">
      <dgm:prSet phldrT="[Text]" custT="1"/>
      <dgm:spPr>
        <a:solidFill>
          <a:schemeClr val="accent2">
            <a:lumMod val="40000"/>
            <a:lumOff val="60000"/>
            <a:alpha val="50000"/>
          </a:schemeClr>
        </a:solidFill>
        <a:ln w="28575">
          <a:solidFill>
            <a:schemeClr val="tx1"/>
          </a:solidFill>
          <a:prstDash val="sysDash"/>
        </a:ln>
      </dgm:spPr>
      <dgm:t>
        <a:bodyPr/>
        <a:lstStyle/>
        <a:p>
          <a:endParaRPr lang="en-US" sz="2000" dirty="0"/>
        </a:p>
      </dgm:t>
    </dgm:pt>
    <dgm:pt modelId="{DEE3677E-C506-4525-B4C1-0CBABC5A3034}" type="parTrans" cxnId="{414D857F-EABC-41AD-A1D1-AE365280C187}">
      <dgm:prSet/>
      <dgm:spPr/>
      <dgm:t>
        <a:bodyPr/>
        <a:lstStyle/>
        <a:p>
          <a:endParaRPr lang="en-US"/>
        </a:p>
      </dgm:t>
    </dgm:pt>
    <dgm:pt modelId="{1B7B66CC-A0E1-4405-ABD8-E2851923EF1D}" type="sibTrans" cxnId="{414D857F-EABC-41AD-A1D1-AE365280C187}">
      <dgm:prSet/>
      <dgm:spPr/>
      <dgm:t>
        <a:bodyPr/>
        <a:lstStyle/>
        <a:p>
          <a:endParaRPr lang="en-US"/>
        </a:p>
      </dgm:t>
    </dgm:pt>
    <dgm:pt modelId="{E333575E-235B-483B-8038-C20BB30A77A5}">
      <dgm:prSet phldrT="[Text]" custT="1"/>
      <dgm:spPr>
        <a:solidFill>
          <a:schemeClr val="accent6">
            <a:lumMod val="60000"/>
            <a:lumOff val="40000"/>
            <a:alpha val="5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endParaRPr lang="en-US" sz="2000" dirty="0"/>
        </a:p>
      </dgm:t>
    </dgm:pt>
    <dgm:pt modelId="{AD29A7DB-C12A-4DEF-8976-4A15704EF468}" type="sibTrans" cxnId="{CA20D5D8-363D-47DF-9B6B-8B0C405C6AB7}">
      <dgm:prSet/>
      <dgm:spPr/>
      <dgm:t>
        <a:bodyPr/>
        <a:lstStyle/>
        <a:p>
          <a:endParaRPr lang="en-US"/>
        </a:p>
      </dgm:t>
    </dgm:pt>
    <dgm:pt modelId="{8931EEAB-497A-493A-BCA9-6FF2AB099037}" type="parTrans" cxnId="{CA20D5D8-363D-47DF-9B6B-8B0C405C6AB7}">
      <dgm:prSet/>
      <dgm:spPr/>
      <dgm:t>
        <a:bodyPr/>
        <a:lstStyle/>
        <a:p>
          <a:endParaRPr lang="en-US"/>
        </a:p>
      </dgm:t>
    </dgm:pt>
    <dgm:pt modelId="{033EF49C-2A6E-46FB-B770-01CAC801E984}" type="pres">
      <dgm:prSet presAssocID="{5D1D6541-B4A5-4FBB-A0F3-90D9F0CAE007}" presName="compositeShape" presStyleCnt="0">
        <dgm:presLayoutVars>
          <dgm:chMax val="7"/>
          <dgm:dir/>
          <dgm:resizeHandles val="exact"/>
        </dgm:presLayoutVars>
      </dgm:prSet>
      <dgm:spPr/>
    </dgm:pt>
    <dgm:pt modelId="{7A466DF3-1B5F-4B8E-9EB3-A34A2CB7F1FA}" type="pres">
      <dgm:prSet presAssocID="{3B2FB893-E102-4339-B084-8A518E94AA67}" presName="circ1" presStyleLbl="vennNode1" presStyleIdx="0" presStyleCnt="2"/>
      <dgm:spPr/>
    </dgm:pt>
    <dgm:pt modelId="{5299FE55-10BD-449E-ACA5-3BABC0DC7A4A}" type="pres">
      <dgm:prSet presAssocID="{3B2FB893-E102-4339-B084-8A518E94AA6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05D918B-1A7A-438E-9329-A5FF8FF75F85}" type="pres">
      <dgm:prSet presAssocID="{E333575E-235B-483B-8038-C20BB30A77A5}" presName="circ2" presStyleLbl="vennNode1" presStyleIdx="1" presStyleCnt="2" custLinFactNeighborX="-16530" custLinFactNeighborY="-1334"/>
      <dgm:spPr/>
    </dgm:pt>
    <dgm:pt modelId="{AF4259E8-FACE-4DEC-81B2-356A5508A8D5}" type="pres">
      <dgm:prSet presAssocID="{E333575E-235B-483B-8038-C20BB30A77A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5A0C2B-E6A6-4937-BBA7-844F65D5E2A0}" type="presOf" srcId="{3B2FB893-E102-4339-B084-8A518E94AA67}" destId="{7A466DF3-1B5F-4B8E-9EB3-A34A2CB7F1FA}" srcOrd="0" destOrd="0" presId="urn:microsoft.com/office/officeart/2005/8/layout/venn1"/>
    <dgm:cxn modelId="{414D857F-EABC-41AD-A1D1-AE365280C187}" srcId="{5D1D6541-B4A5-4FBB-A0F3-90D9F0CAE007}" destId="{3B2FB893-E102-4339-B084-8A518E94AA67}" srcOrd="0" destOrd="0" parTransId="{DEE3677E-C506-4525-B4C1-0CBABC5A3034}" sibTransId="{1B7B66CC-A0E1-4405-ABD8-E2851923EF1D}"/>
    <dgm:cxn modelId="{A2A38991-8A8C-42D0-9FAE-D6C8181648CF}" type="presOf" srcId="{E333575E-235B-483B-8038-C20BB30A77A5}" destId="{AF4259E8-FACE-4DEC-81B2-356A5508A8D5}" srcOrd="1" destOrd="0" presId="urn:microsoft.com/office/officeart/2005/8/layout/venn1"/>
    <dgm:cxn modelId="{0F462BC8-7651-43DA-AE8F-8BBD0687F205}" type="presOf" srcId="{5D1D6541-B4A5-4FBB-A0F3-90D9F0CAE007}" destId="{033EF49C-2A6E-46FB-B770-01CAC801E984}" srcOrd="0" destOrd="0" presId="urn:microsoft.com/office/officeart/2005/8/layout/venn1"/>
    <dgm:cxn modelId="{1676CFD6-AA1F-47AC-A8F6-96B04286B809}" type="presOf" srcId="{E333575E-235B-483B-8038-C20BB30A77A5}" destId="{B05D918B-1A7A-438E-9329-A5FF8FF75F85}" srcOrd="0" destOrd="0" presId="urn:microsoft.com/office/officeart/2005/8/layout/venn1"/>
    <dgm:cxn modelId="{CA20D5D8-363D-47DF-9B6B-8B0C405C6AB7}" srcId="{5D1D6541-B4A5-4FBB-A0F3-90D9F0CAE007}" destId="{E333575E-235B-483B-8038-C20BB30A77A5}" srcOrd="1" destOrd="0" parTransId="{8931EEAB-497A-493A-BCA9-6FF2AB099037}" sibTransId="{AD29A7DB-C12A-4DEF-8976-4A15704EF468}"/>
    <dgm:cxn modelId="{F38988FF-8708-42AA-A533-183A1115724A}" type="presOf" srcId="{3B2FB893-E102-4339-B084-8A518E94AA67}" destId="{5299FE55-10BD-449E-ACA5-3BABC0DC7A4A}" srcOrd="1" destOrd="0" presId="urn:microsoft.com/office/officeart/2005/8/layout/venn1"/>
    <dgm:cxn modelId="{4884A1A3-039D-4EFD-B6D2-36B1C1220B79}" type="presParOf" srcId="{033EF49C-2A6E-46FB-B770-01CAC801E984}" destId="{7A466DF3-1B5F-4B8E-9EB3-A34A2CB7F1FA}" srcOrd="0" destOrd="0" presId="urn:microsoft.com/office/officeart/2005/8/layout/venn1"/>
    <dgm:cxn modelId="{E9C94414-0324-4A59-877A-5896AEA22692}" type="presParOf" srcId="{033EF49C-2A6E-46FB-B770-01CAC801E984}" destId="{5299FE55-10BD-449E-ACA5-3BABC0DC7A4A}" srcOrd="1" destOrd="0" presId="urn:microsoft.com/office/officeart/2005/8/layout/venn1"/>
    <dgm:cxn modelId="{26B1CC31-ABE0-477F-96C2-9D38D39BA3D1}" type="presParOf" srcId="{033EF49C-2A6E-46FB-B770-01CAC801E984}" destId="{B05D918B-1A7A-438E-9329-A5FF8FF75F85}" srcOrd="2" destOrd="0" presId="urn:microsoft.com/office/officeart/2005/8/layout/venn1"/>
    <dgm:cxn modelId="{DE50F08D-37DE-4055-AF70-F66F3B96A6B1}" type="presParOf" srcId="{033EF49C-2A6E-46FB-B770-01CAC801E984}" destId="{AF4259E8-FACE-4DEC-81B2-356A5508A8D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66DF3-1B5F-4B8E-9EB3-A34A2CB7F1FA}">
      <dsp:nvSpPr>
        <dsp:cNvPr id="0" name=""/>
        <dsp:cNvSpPr/>
      </dsp:nvSpPr>
      <dsp:spPr>
        <a:xfrm>
          <a:off x="182879" y="453813"/>
          <a:ext cx="4511040" cy="4511039"/>
        </a:xfrm>
        <a:prstGeom prst="ellipse">
          <a:avLst/>
        </a:prstGeom>
        <a:solidFill>
          <a:schemeClr val="accent2">
            <a:lumMod val="40000"/>
            <a:lumOff val="60000"/>
            <a:alpha val="50000"/>
          </a:schemeClr>
        </a:solidFill>
        <a:ln w="28575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12799" y="985762"/>
        <a:ext cx="2600960" cy="3447142"/>
      </dsp:txXfrm>
    </dsp:sp>
    <dsp:sp modelId="{B05D918B-1A7A-438E-9329-A5FF8FF75F85}">
      <dsp:nvSpPr>
        <dsp:cNvPr id="0" name=""/>
        <dsp:cNvSpPr/>
      </dsp:nvSpPr>
      <dsp:spPr>
        <a:xfrm>
          <a:off x="2688405" y="393636"/>
          <a:ext cx="4511040" cy="4511039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968565" y="925584"/>
        <a:ext cx="2600960" cy="3447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AEC88-B713-4F18-11E9-DA999575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9"/>
          <a:stretch/>
        </p:blipFill>
        <p:spPr>
          <a:xfrm>
            <a:off x="428017" y="1685568"/>
            <a:ext cx="5774720" cy="266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1CEE3-9324-CECD-85F9-6C109381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27200"/>
            <a:ext cx="5721535" cy="2718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22CF6-D3B4-C722-CC5C-6D4E3115C07E}"/>
              </a:ext>
            </a:extLst>
          </p:cNvPr>
          <p:cNvSpPr txBox="1"/>
          <p:nvPr/>
        </p:nvSpPr>
        <p:spPr>
          <a:xfrm>
            <a:off x="1963411" y="1312340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 (F1 : 0.7385)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B9D0-7242-136E-FDEC-1B2D3A8FB279}"/>
              </a:ext>
            </a:extLst>
          </p:cNvPr>
          <p:cNvSpPr txBox="1"/>
          <p:nvPr/>
        </p:nvSpPr>
        <p:spPr>
          <a:xfrm>
            <a:off x="6900763" y="1312340"/>
            <a:ext cx="391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BLIP@Shadow (F1 : 0.7407)</a:t>
            </a:r>
          </a:p>
        </p:txBody>
      </p:sp>
    </p:spTree>
    <p:extLst>
      <p:ext uri="{BB962C8B-B14F-4D97-AF65-F5344CB8AC3E}">
        <p14:creationId xmlns:p14="http://schemas.microsoft.com/office/powerpoint/2010/main" val="397068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green squares&#10;&#10;Description automatically generated">
            <a:extLst>
              <a:ext uri="{FF2B5EF4-FFF2-40B4-BE49-F238E27FC236}">
                <a16:creationId xmlns:a16="http://schemas.microsoft.com/office/drawing/2014/main" id="{FD528522-546B-6FFB-6B06-0CC768113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0" y="10886"/>
            <a:ext cx="8344688" cy="39968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826795-DB70-A3E1-6571-D3EE90E84C04}"/>
              </a:ext>
            </a:extLst>
          </p:cNvPr>
          <p:cNvSpPr/>
          <p:nvPr/>
        </p:nvSpPr>
        <p:spPr>
          <a:xfrm>
            <a:off x="2033301" y="2917371"/>
            <a:ext cx="6250728" cy="50649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6C47E-C5EE-1F49-2715-5E3AAF3A2290}"/>
              </a:ext>
            </a:extLst>
          </p:cNvPr>
          <p:cNvSpPr/>
          <p:nvPr/>
        </p:nvSpPr>
        <p:spPr>
          <a:xfrm>
            <a:off x="2033297" y="1088570"/>
            <a:ext cx="6250728" cy="50649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BFD74-A338-AC63-9D90-4CF99D5A7E0A}"/>
              </a:ext>
            </a:extLst>
          </p:cNvPr>
          <p:cNvSpPr/>
          <p:nvPr/>
        </p:nvSpPr>
        <p:spPr>
          <a:xfrm>
            <a:off x="6322269" y="1998435"/>
            <a:ext cx="1036474" cy="506494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BB974-0039-AE8E-EA4D-66818B5691A1}"/>
              </a:ext>
            </a:extLst>
          </p:cNvPr>
          <p:cNvSpPr/>
          <p:nvPr/>
        </p:nvSpPr>
        <p:spPr>
          <a:xfrm>
            <a:off x="4885355" y="2444751"/>
            <a:ext cx="1036474" cy="483506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5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28980CE-C8FD-BA62-3F03-945719080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" b="8205"/>
          <a:stretch/>
        </p:blipFill>
        <p:spPr>
          <a:xfrm>
            <a:off x="681263" y="2764970"/>
            <a:ext cx="7157025" cy="29660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1C951A-F233-01DF-4B28-8115E6F33241}"/>
              </a:ext>
            </a:extLst>
          </p:cNvPr>
          <p:cNvSpPr/>
          <p:nvPr/>
        </p:nvSpPr>
        <p:spPr>
          <a:xfrm>
            <a:off x="1904999" y="5138055"/>
            <a:ext cx="5214257" cy="4136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1CB81-A5CD-50D4-1D8A-D02D4215C3A6}"/>
              </a:ext>
            </a:extLst>
          </p:cNvPr>
          <p:cNvSpPr/>
          <p:nvPr/>
        </p:nvSpPr>
        <p:spPr>
          <a:xfrm>
            <a:off x="3894755" y="4748891"/>
            <a:ext cx="1243302" cy="38270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6896D-E7CB-44DA-B40E-8370BFADE931}"/>
              </a:ext>
            </a:extLst>
          </p:cNvPr>
          <p:cNvSpPr/>
          <p:nvPr/>
        </p:nvSpPr>
        <p:spPr>
          <a:xfrm>
            <a:off x="1904998" y="3581398"/>
            <a:ext cx="5214257" cy="4136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69D81-DD6D-CCE0-7009-5FBD29D93236}"/>
              </a:ext>
            </a:extLst>
          </p:cNvPr>
          <p:cNvSpPr/>
          <p:nvPr/>
        </p:nvSpPr>
        <p:spPr>
          <a:xfrm>
            <a:off x="5127171" y="3209318"/>
            <a:ext cx="1186543" cy="357268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EA74E-2E09-6F42-26B0-16B9BF7EB352}"/>
              </a:ext>
            </a:extLst>
          </p:cNvPr>
          <p:cNvSpPr/>
          <p:nvPr/>
        </p:nvSpPr>
        <p:spPr>
          <a:xfrm>
            <a:off x="2347059" y="4392385"/>
            <a:ext cx="353777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A7329-9D29-D84B-B5E4-B31C3F80078B}"/>
              </a:ext>
            </a:extLst>
          </p:cNvPr>
          <p:cNvSpPr/>
          <p:nvPr/>
        </p:nvSpPr>
        <p:spPr>
          <a:xfrm>
            <a:off x="4713046" y="2854012"/>
            <a:ext cx="363243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DA6060-7D94-D562-EFED-FFAD6D6CAE55}"/>
              </a:ext>
            </a:extLst>
          </p:cNvPr>
          <p:cNvSpPr/>
          <p:nvPr/>
        </p:nvSpPr>
        <p:spPr>
          <a:xfrm>
            <a:off x="2497385" y="1264702"/>
            <a:ext cx="3685705" cy="135875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4C99E5-94BA-4D1B-0523-4D005636FA9F}"/>
              </a:ext>
            </a:extLst>
          </p:cNvPr>
          <p:cNvSpPr/>
          <p:nvPr/>
        </p:nvSpPr>
        <p:spPr>
          <a:xfrm>
            <a:off x="2624036" y="1392393"/>
            <a:ext cx="1745677" cy="22761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510EB0-D7F6-9B49-2002-1C40E5CD848B}"/>
              </a:ext>
            </a:extLst>
          </p:cNvPr>
          <p:cNvSpPr/>
          <p:nvPr/>
        </p:nvSpPr>
        <p:spPr>
          <a:xfrm>
            <a:off x="5502344" y="4359726"/>
            <a:ext cx="817595" cy="41365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D5B9F-E87A-7B93-275C-C37586172292}"/>
              </a:ext>
            </a:extLst>
          </p:cNvPr>
          <p:cNvSpPr/>
          <p:nvPr/>
        </p:nvSpPr>
        <p:spPr>
          <a:xfrm>
            <a:off x="2618534" y="2199893"/>
            <a:ext cx="266185" cy="227613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A5A0B0-4C8D-49E8-A344-51835FDBE838}"/>
              </a:ext>
            </a:extLst>
          </p:cNvPr>
          <p:cNvSpPr txBox="1"/>
          <p:nvPr/>
        </p:nvSpPr>
        <p:spPr>
          <a:xfrm>
            <a:off x="4468242" y="1321533"/>
            <a:ext cx="171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Uni-color Rows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E75BC-18AD-BA4D-5462-203A99BF1453}"/>
              </a:ext>
            </a:extLst>
          </p:cNvPr>
          <p:cNvSpPr txBox="1"/>
          <p:nvPr/>
        </p:nvSpPr>
        <p:spPr>
          <a:xfrm>
            <a:off x="3423553" y="1714400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Islands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07727-A19E-61C3-A372-F4E3D1863146}"/>
              </a:ext>
            </a:extLst>
          </p:cNvPr>
          <p:cNvSpPr txBox="1"/>
          <p:nvPr/>
        </p:nvSpPr>
        <p:spPr>
          <a:xfrm>
            <a:off x="2980458" y="2130957"/>
            <a:ext cx="104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74994-35AF-9343-A9CE-8252E8B6DBC4}"/>
              </a:ext>
            </a:extLst>
          </p:cNvPr>
          <p:cNvSpPr/>
          <p:nvPr/>
        </p:nvSpPr>
        <p:spPr>
          <a:xfrm>
            <a:off x="6331976" y="4775159"/>
            <a:ext cx="368702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DDA347-0A1F-3E75-7756-45401B1A0159}"/>
              </a:ext>
            </a:extLst>
          </p:cNvPr>
          <p:cNvSpPr/>
          <p:nvPr/>
        </p:nvSpPr>
        <p:spPr>
          <a:xfrm>
            <a:off x="2618010" y="1785260"/>
            <a:ext cx="684918" cy="22761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green squares&#10;&#10;Description automatically generated">
            <a:extLst>
              <a:ext uri="{FF2B5EF4-FFF2-40B4-BE49-F238E27FC236}">
                <a16:creationId xmlns:a16="http://schemas.microsoft.com/office/drawing/2014/main" id="{2790281E-1946-6FC5-8726-E28323707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017003"/>
            <a:ext cx="5740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9951E3-5FA9-34C3-D0BE-39B3FB12B1A8}"/>
              </a:ext>
            </a:extLst>
          </p:cNvPr>
          <p:cNvSpPr/>
          <p:nvPr/>
        </p:nvSpPr>
        <p:spPr>
          <a:xfrm>
            <a:off x="2574756" y="1812758"/>
            <a:ext cx="4756486" cy="29437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81E19D-4D59-50B7-1877-8DB20147E351}"/>
              </a:ext>
            </a:extLst>
          </p:cNvPr>
          <p:cNvSpPr/>
          <p:nvPr/>
        </p:nvSpPr>
        <p:spPr>
          <a:xfrm>
            <a:off x="4547935" y="2470484"/>
            <a:ext cx="1933074" cy="199724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279D64-F1D8-A185-2748-0210A6D17C92}"/>
              </a:ext>
            </a:extLst>
          </p:cNvPr>
          <p:cNvSpPr/>
          <p:nvPr/>
        </p:nvSpPr>
        <p:spPr>
          <a:xfrm>
            <a:off x="3237647" y="2446420"/>
            <a:ext cx="1933074" cy="19972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8F6B5-33EF-550A-2894-CE3106B7C022}"/>
              </a:ext>
            </a:extLst>
          </p:cNvPr>
          <p:cNvSpPr txBox="1"/>
          <p:nvPr/>
        </p:nvSpPr>
        <p:spPr>
          <a:xfrm>
            <a:off x="3630950" y="2638926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Model Output:</a:t>
            </a:r>
          </a:p>
          <a:p>
            <a:pPr algn="ctr"/>
            <a:r>
              <a:rPr lang="en-US" sz="1200" dirty="0"/>
              <a:t>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668C8-F2C5-A3FC-59C6-41D27037C686}"/>
              </a:ext>
            </a:extLst>
          </p:cNvPr>
          <p:cNvSpPr txBox="1"/>
          <p:nvPr/>
        </p:nvSpPr>
        <p:spPr>
          <a:xfrm>
            <a:off x="4991081" y="2638925"/>
            <a:ext cx="1234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Correct Output:</a:t>
            </a:r>
          </a:p>
          <a:p>
            <a:pPr algn="ctr"/>
            <a:r>
              <a:rPr lang="en-US" sz="1200" dirty="0"/>
              <a:t>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E7B54-5E67-B795-2BBD-28D5F9567678}"/>
              </a:ext>
            </a:extLst>
          </p:cNvPr>
          <p:cNvSpPr txBox="1"/>
          <p:nvPr/>
        </p:nvSpPr>
        <p:spPr>
          <a:xfrm>
            <a:off x="4262232" y="1872643"/>
            <a:ext cx="1381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All Model Outputs</a:t>
            </a:r>
          </a:p>
        </p:txBody>
      </p:sp>
    </p:spTree>
    <p:extLst>
      <p:ext uri="{BB962C8B-B14F-4D97-AF65-F5344CB8AC3E}">
        <p14:creationId xmlns:p14="http://schemas.microsoft.com/office/powerpoint/2010/main" val="234204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62FBB0-DDB7-58E9-065D-60A23DEEC645}"/>
              </a:ext>
            </a:extLst>
          </p:cNvPr>
          <p:cNvSpPr/>
          <p:nvPr/>
        </p:nvSpPr>
        <p:spPr>
          <a:xfrm>
            <a:off x="1110916" y="513346"/>
            <a:ext cx="9188116" cy="58313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C7234FB-CB0B-D214-6396-478CDE0FB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3146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2C589A-607C-030F-14FA-AE02F74F9F1B}"/>
              </a:ext>
            </a:extLst>
          </p:cNvPr>
          <p:cNvSpPr txBox="1"/>
          <p:nvPr/>
        </p:nvSpPr>
        <p:spPr>
          <a:xfrm>
            <a:off x="4816557" y="609975"/>
            <a:ext cx="1776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All Predictions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C8A49-A839-A834-A99D-74AAC839B786}"/>
              </a:ext>
            </a:extLst>
          </p:cNvPr>
          <p:cNvSpPr txBox="1"/>
          <p:nvPr/>
        </p:nvSpPr>
        <p:spPr>
          <a:xfrm>
            <a:off x="4912468" y="2983484"/>
            <a:ext cx="1695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True Positives</a:t>
            </a:r>
          </a:p>
          <a:p>
            <a:pPr algn="ctr"/>
            <a:r>
              <a:rPr lang="en-US" sz="2000" dirty="0"/>
              <a:t>(TP)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D3E0B-DF03-6A4F-E695-28D6E64825B5}"/>
              </a:ext>
            </a:extLst>
          </p:cNvPr>
          <p:cNvSpPr txBox="1"/>
          <p:nvPr/>
        </p:nvSpPr>
        <p:spPr>
          <a:xfrm>
            <a:off x="8373430" y="1067489"/>
            <a:ext cx="1856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True Negatives </a:t>
            </a:r>
          </a:p>
          <a:p>
            <a:pPr algn="ctr"/>
            <a:r>
              <a:rPr lang="en-US" sz="2000" dirty="0"/>
              <a:t>(TN)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14873-AFEB-AB1A-0007-BA03A14667B4}"/>
              </a:ext>
            </a:extLst>
          </p:cNvPr>
          <p:cNvSpPr txBox="1"/>
          <p:nvPr/>
        </p:nvSpPr>
        <p:spPr>
          <a:xfrm>
            <a:off x="7048812" y="3691370"/>
            <a:ext cx="1922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False Negatives</a:t>
            </a:r>
          </a:p>
          <a:p>
            <a:pPr algn="ctr"/>
            <a:r>
              <a:rPr lang="en-US" sz="2000" dirty="0"/>
              <a:t>(FN)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B773F-C733-F6A0-9FB8-59F19FB24B96}"/>
              </a:ext>
            </a:extLst>
          </p:cNvPr>
          <p:cNvSpPr txBox="1"/>
          <p:nvPr/>
        </p:nvSpPr>
        <p:spPr>
          <a:xfrm>
            <a:off x="1412767" y="5469438"/>
            <a:ext cx="1387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Prediction:</a:t>
            </a:r>
          </a:p>
          <a:p>
            <a:pPr algn="ctr"/>
            <a:r>
              <a:rPr lang="en-US" sz="2000" dirty="0"/>
              <a:t>Positive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9A8D9-5A59-16C6-7625-09C4414FA1C0}"/>
              </a:ext>
            </a:extLst>
          </p:cNvPr>
          <p:cNvSpPr txBox="1"/>
          <p:nvPr/>
        </p:nvSpPr>
        <p:spPr>
          <a:xfrm>
            <a:off x="9025355" y="5401107"/>
            <a:ext cx="872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Label:</a:t>
            </a:r>
          </a:p>
          <a:p>
            <a:pPr algn="ctr"/>
            <a:r>
              <a:rPr lang="en-US" sz="2000" dirty="0"/>
              <a:t>True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0D7FB2-38FD-D430-8836-4313A3AB6DD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106419" y="4892842"/>
            <a:ext cx="588655" cy="576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0BC8B6-46B7-30A5-D401-336822F1D6F1}"/>
              </a:ext>
            </a:extLst>
          </p:cNvPr>
          <p:cNvCxnSpPr>
            <a:cxnSpLocks/>
          </p:cNvCxnSpPr>
          <p:nvPr/>
        </p:nvCxnSpPr>
        <p:spPr>
          <a:xfrm flipH="1" flipV="1">
            <a:off x="8775032" y="4892842"/>
            <a:ext cx="536744" cy="537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BAA84B-304F-0D98-FC22-DCC0D8B9A8A4}"/>
              </a:ext>
            </a:extLst>
          </p:cNvPr>
          <p:cNvSpPr txBox="1"/>
          <p:nvPr/>
        </p:nvSpPr>
        <p:spPr>
          <a:xfrm>
            <a:off x="2657116" y="3691370"/>
            <a:ext cx="1814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False Positives</a:t>
            </a:r>
          </a:p>
          <a:p>
            <a:pPr algn="ctr"/>
            <a:r>
              <a:rPr lang="en-US" sz="2000" dirty="0"/>
              <a:t>(FP)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B7F264CF-2893-A6D1-4BA3-DA93110C4388}"/>
              </a:ext>
            </a:extLst>
          </p:cNvPr>
          <p:cNvSpPr/>
          <p:nvPr/>
        </p:nvSpPr>
        <p:spPr>
          <a:xfrm rot="4053688">
            <a:off x="4575913" y="4105708"/>
            <a:ext cx="731520" cy="111634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E75DA108-331B-4599-D000-B7B2B8162BDB}"/>
              </a:ext>
            </a:extLst>
          </p:cNvPr>
          <p:cNvSpPr/>
          <p:nvPr/>
        </p:nvSpPr>
        <p:spPr>
          <a:xfrm rot="15287419">
            <a:off x="4514147" y="1513885"/>
            <a:ext cx="731520" cy="111634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71051B-FCE6-3955-E649-660C0F148619}"/>
              </a:ext>
            </a:extLst>
          </p:cNvPr>
          <p:cNvSpPr txBox="1"/>
          <p:nvPr/>
        </p:nvSpPr>
        <p:spPr>
          <a:xfrm>
            <a:off x="4245330" y="1280281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75880-74CB-56EA-39B9-1CEFB323B8F6}"/>
              </a:ext>
            </a:extLst>
          </p:cNvPr>
          <p:cNvSpPr txBox="1"/>
          <p:nvPr/>
        </p:nvSpPr>
        <p:spPr>
          <a:xfrm>
            <a:off x="4912468" y="4942104"/>
            <a:ext cx="42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70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" y="731639"/>
            <a:ext cx="11478418" cy="5394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8" y="675448"/>
            <a:ext cx="10967036" cy="52430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" y="1077904"/>
            <a:ext cx="11237407" cy="4352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9831519-8A46-6C30-D83E-F1B3F94C2327}"/>
              </a:ext>
            </a:extLst>
          </p:cNvPr>
          <p:cNvCxnSpPr>
            <a:cxnSpLocks/>
          </p:cNvCxnSpPr>
          <p:nvPr/>
        </p:nvCxnSpPr>
        <p:spPr>
          <a:xfrm flipV="1">
            <a:off x="3838361" y="88233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2FD08B-8B9A-910A-3559-EBF975DFB437}"/>
              </a:ext>
            </a:extLst>
          </p:cNvPr>
          <p:cNvCxnSpPr>
            <a:cxnSpLocks/>
          </p:cNvCxnSpPr>
          <p:nvPr/>
        </p:nvCxnSpPr>
        <p:spPr>
          <a:xfrm flipV="1">
            <a:off x="1275346" y="72190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81C5EB-187F-C902-D077-4BFA87FA4E1C}"/>
              </a:ext>
            </a:extLst>
          </p:cNvPr>
          <p:cNvCxnSpPr>
            <a:cxnSpLocks/>
          </p:cNvCxnSpPr>
          <p:nvPr/>
        </p:nvCxnSpPr>
        <p:spPr>
          <a:xfrm flipV="1">
            <a:off x="2118155" y="88232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773ADC-BBA8-3375-FF10-80961E2BD022}"/>
              </a:ext>
            </a:extLst>
          </p:cNvPr>
          <p:cNvCxnSpPr>
            <a:cxnSpLocks/>
          </p:cNvCxnSpPr>
          <p:nvPr/>
        </p:nvCxnSpPr>
        <p:spPr>
          <a:xfrm flipV="1">
            <a:off x="2964071" y="56148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DDC0E-AF4C-2053-B557-21B7B51F501B}"/>
              </a:ext>
            </a:extLst>
          </p:cNvPr>
          <p:cNvCxnSpPr>
            <a:cxnSpLocks/>
          </p:cNvCxnSpPr>
          <p:nvPr/>
        </p:nvCxnSpPr>
        <p:spPr>
          <a:xfrm>
            <a:off x="882316" y="632162"/>
            <a:ext cx="100182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E0145-FC85-0872-2DF4-C5783FCE9D62}"/>
              </a:ext>
            </a:extLst>
          </p:cNvPr>
          <p:cNvCxnSpPr>
            <a:cxnSpLocks/>
          </p:cNvCxnSpPr>
          <p:nvPr/>
        </p:nvCxnSpPr>
        <p:spPr>
          <a:xfrm>
            <a:off x="890338" y="3514972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E50B9-49B1-019C-3C0C-500333D7A730}"/>
              </a:ext>
            </a:extLst>
          </p:cNvPr>
          <p:cNvCxnSpPr>
            <a:cxnSpLocks/>
          </p:cNvCxnSpPr>
          <p:nvPr/>
        </p:nvCxnSpPr>
        <p:spPr>
          <a:xfrm>
            <a:off x="882316" y="2016118"/>
            <a:ext cx="10018295" cy="80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A9BF7F-D795-D929-B857-54660068FBC3}"/>
              </a:ext>
            </a:extLst>
          </p:cNvPr>
          <p:cNvCxnSpPr>
            <a:cxnSpLocks/>
          </p:cNvCxnSpPr>
          <p:nvPr/>
        </p:nvCxnSpPr>
        <p:spPr>
          <a:xfrm>
            <a:off x="890338" y="5022926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F040C0-7447-A7DB-440C-47EC3F07636C}"/>
              </a:ext>
            </a:extLst>
          </p:cNvPr>
          <p:cNvCxnSpPr>
            <a:cxnSpLocks/>
          </p:cNvCxnSpPr>
          <p:nvPr/>
        </p:nvCxnSpPr>
        <p:spPr>
          <a:xfrm flipV="1">
            <a:off x="5643069" y="160420"/>
            <a:ext cx="0" cy="63921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DC341-EFD3-C6AF-1FEA-1CA17CB913D6}"/>
              </a:ext>
            </a:extLst>
          </p:cNvPr>
          <p:cNvSpPr txBox="1"/>
          <p:nvPr/>
        </p:nvSpPr>
        <p:spPr>
          <a:xfrm>
            <a:off x="1133590" y="65204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6D99E-620E-AFB6-535C-D5BDBC5E0262}"/>
              </a:ext>
            </a:extLst>
          </p:cNvPr>
          <p:cNvCxnSpPr>
            <a:cxnSpLocks/>
          </p:cNvCxnSpPr>
          <p:nvPr/>
        </p:nvCxnSpPr>
        <p:spPr>
          <a:xfrm>
            <a:off x="1271597" y="6472340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45C37-71F4-FD99-B0FD-1559F569F5D8}"/>
              </a:ext>
            </a:extLst>
          </p:cNvPr>
          <p:cNvSpPr txBox="1"/>
          <p:nvPr/>
        </p:nvSpPr>
        <p:spPr>
          <a:xfrm>
            <a:off x="5505068" y="65204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B3693-847B-73D0-3EE8-C2F0C7CB3CFF}"/>
              </a:ext>
            </a:extLst>
          </p:cNvPr>
          <p:cNvSpPr txBox="1"/>
          <p:nvPr/>
        </p:nvSpPr>
        <p:spPr>
          <a:xfrm>
            <a:off x="9884597" y="65284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ABAF44-968C-3EBC-A3D7-A2EED3B5F491}"/>
              </a:ext>
            </a:extLst>
          </p:cNvPr>
          <p:cNvCxnSpPr>
            <a:cxnSpLocks/>
          </p:cNvCxnSpPr>
          <p:nvPr/>
        </p:nvCxnSpPr>
        <p:spPr>
          <a:xfrm>
            <a:off x="10086772" y="6480362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1A682F-BE26-2E66-10F9-4A0A1EA8C8FF}"/>
              </a:ext>
            </a:extLst>
          </p:cNvPr>
          <p:cNvSpPr txBox="1"/>
          <p:nvPr/>
        </p:nvSpPr>
        <p:spPr>
          <a:xfrm>
            <a:off x="7205570" y="65284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620ADC-8326-738A-5727-ECF484603283}"/>
              </a:ext>
            </a:extLst>
          </p:cNvPr>
          <p:cNvCxnSpPr>
            <a:cxnSpLocks/>
          </p:cNvCxnSpPr>
          <p:nvPr/>
        </p:nvCxnSpPr>
        <p:spPr>
          <a:xfrm>
            <a:off x="7359619" y="648036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F7A239-8D06-78C2-5C31-C05AAC49E3A9}"/>
              </a:ext>
            </a:extLst>
          </p:cNvPr>
          <p:cNvSpPr txBox="1"/>
          <p:nvPr/>
        </p:nvSpPr>
        <p:spPr>
          <a:xfrm>
            <a:off x="8079860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75A33C-38E3-088E-ED17-7968CF9746DD}"/>
              </a:ext>
            </a:extLst>
          </p:cNvPr>
          <p:cNvCxnSpPr>
            <a:cxnSpLocks/>
          </p:cNvCxnSpPr>
          <p:nvPr/>
        </p:nvCxnSpPr>
        <p:spPr>
          <a:xfrm>
            <a:off x="8233909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5CCAB5-9D6D-1A94-E5CE-390F866CA757}"/>
              </a:ext>
            </a:extLst>
          </p:cNvPr>
          <p:cNvSpPr txBox="1"/>
          <p:nvPr/>
        </p:nvSpPr>
        <p:spPr>
          <a:xfrm>
            <a:off x="9042388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51010-0437-DAF2-5CD1-8E1FEB53A2B4}"/>
              </a:ext>
            </a:extLst>
          </p:cNvPr>
          <p:cNvCxnSpPr>
            <a:cxnSpLocks/>
          </p:cNvCxnSpPr>
          <p:nvPr/>
        </p:nvCxnSpPr>
        <p:spPr>
          <a:xfrm>
            <a:off x="9196437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659166-ABC8-34DB-8C4E-41ADD0ADFC95}"/>
              </a:ext>
            </a:extLst>
          </p:cNvPr>
          <p:cNvSpPr txBox="1"/>
          <p:nvPr/>
        </p:nvSpPr>
        <p:spPr>
          <a:xfrm>
            <a:off x="6339303" y="65365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BFB981-E1B4-DF4F-2162-5591C2FB8A5D}"/>
              </a:ext>
            </a:extLst>
          </p:cNvPr>
          <p:cNvCxnSpPr>
            <a:cxnSpLocks/>
          </p:cNvCxnSpPr>
          <p:nvPr/>
        </p:nvCxnSpPr>
        <p:spPr>
          <a:xfrm>
            <a:off x="6493352" y="648838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C02569-EA15-180F-67A7-AE3BA05F1101}"/>
              </a:ext>
            </a:extLst>
          </p:cNvPr>
          <p:cNvSpPr txBox="1"/>
          <p:nvPr/>
        </p:nvSpPr>
        <p:spPr>
          <a:xfrm>
            <a:off x="2810022" y="65204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C66464-8B0E-6DB5-B491-356032E9319C}"/>
              </a:ext>
            </a:extLst>
          </p:cNvPr>
          <p:cNvCxnSpPr>
            <a:cxnSpLocks/>
          </p:cNvCxnSpPr>
          <p:nvPr/>
        </p:nvCxnSpPr>
        <p:spPr>
          <a:xfrm>
            <a:off x="2964071" y="647234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FCAB69-EE30-AB1E-446A-9C0E59A88EF1}"/>
              </a:ext>
            </a:extLst>
          </p:cNvPr>
          <p:cNvSpPr txBox="1"/>
          <p:nvPr/>
        </p:nvSpPr>
        <p:spPr>
          <a:xfrm>
            <a:off x="3684312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CA345-6A08-3362-0A80-070FC285FD19}"/>
              </a:ext>
            </a:extLst>
          </p:cNvPr>
          <p:cNvCxnSpPr>
            <a:cxnSpLocks/>
          </p:cNvCxnSpPr>
          <p:nvPr/>
        </p:nvCxnSpPr>
        <p:spPr>
          <a:xfrm>
            <a:off x="3838361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E5D6AE-66C4-0244-3247-CA7ED9E077D8}"/>
              </a:ext>
            </a:extLst>
          </p:cNvPr>
          <p:cNvSpPr txBox="1"/>
          <p:nvPr/>
        </p:nvSpPr>
        <p:spPr>
          <a:xfrm>
            <a:off x="4646840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798458-BDDE-6172-7A3F-0B58D2F7B145}"/>
              </a:ext>
            </a:extLst>
          </p:cNvPr>
          <p:cNvCxnSpPr>
            <a:cxnSpLocks/>
          </p:cNvCxnSpPr>
          <p:nvPr/>
        </p:nvCxnSpPr>
        <p:spPr>
          <a:xfrm>
            <a:off x="4800889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291905-B9BE-30C8-F034-CD7C31A4145B}"/>
              </a:ext>
            </a:extLst>
          </p:cNvPr>
          <p:cNvSpPr txBox="1"/>
          <p:nvPr/>
        </p:nvSpPr>
        <p:spPr>
          <a:xfrm>
            <a:off x="1959797" y="65284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BDFC-51FA-6032-AFDD-C59774F64B38}"/>
              </a:ext>
            </a:extLst>
          </p:cNvPr>
          <p:cNvCxnSpPr>
            <a:cxnSpLocks/>
          </p:cNvCxnSpPr>
          <p:nvPr/>
        </p:nvCxnSpPr>
        <p:spPr>
          <a:xfrm>
            <a:off x="2113846" y="648036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2310D-95F6-13D2-25EA-AC49432BA905}"/>
              </a:ext>
            </a:extLst>
          </p:cNvPr>
          <p:cNvSpPr/>
          <p:nvPr/>
        </p:nvSpPr>
        <p:spPr>
          <a:xfrm>
            <a:off x="9820417" y="2467039"/>
            <a:ext cx="558826" cy="4077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12E1C-CC8C-CFFF-EB14-8F6AB4ED8783}"/>
              </a:ext>
            </a:extLst>
          </p:cNvPr>
          <p:cNvSpPr/>
          <p:nvPr/>
        </p:nvSpPr>
        <p:spPr>
          <a:xfrm>
            <a:off x="8917024" y="1052058"/>
            <a:ext cx="558826" cy="54924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4C0D2B-EE6D-FFBB-EEB8-4CD201C09FB2}"/>
              </a:ext>
            </a:extLst>
          </p:cNvPr>
          <p:cNvSpPr/>
          <p:nvPr/>
        </p:nvSpPr>
        <p:spPr>
          <a:xfrm>
            <a:off x="7095612" y="5642364"/>
            <a:ext cx="558826" cy="902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7EAFB-D551-1615-E265-3C6E1B1FDBD4}"/>
              </a:ext>
            </a:extLst>
          </p:cNvPr>
          <p:cNvSpPr/>
          <p:nvPr/>
        </p:nvSpPr>
        <p:spPr>
          <a:xfrm>
            <a:off x="6219011" y="5345534"/>
            <a:ext cx="558826" cy="119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578E8-B1ED-B370-3BAC-DA95DB3E3B34}"/>
              </a:ext>
            </a:extLst>
          </p:cNvPr>
          <p:cNvSpPr txBox="1"/>
          <p:nvPr/>
        </p:nvSpPr>
        <p:spPr>
          <a:xfrm>
            <a:off x="5211541" y="447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6A44CA-52F7-4B41-384A-76C07CF8B10A}"/>
              </a:ext>
            </a:extLst>
          </p:cNvPr>
          <p:cNvCxnSpPr>
            <a:cxnSpLocks/>
          </p:cNvCxnSpPr>
          <p:nvPr/>
        </p:nvCxnSpPr>
        <p:spPr>
          <a:xfrm flipH="1">
            <a:off x="5560572" y="63216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27D7E5-26C1-E658-923F-6ECAACDED74C}"/>
              </a:ext>
            </a:extLst>
          </p:cNvPr>
          <p:cNvSpPr txBox="1"/>
          <p:nvPr/>
        </p:nvSpPr>
        <p:spPr>
          <a:xfrm>
            <a:off x="5215657" y="33266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CE29C5-4346-321C-2165-34C28492D423}"/>
              </a:ext>
            </a:extLst>
          </p:cNvPr>
          <p:cNvCxnSpPr>
            <a:cxnSpLocks/>
          </p:cNvCxnSpPr>
          <p:nvPr/>
        </p:nvCxnSpPr>
        <p:spPr>
          <a:xfrm flipH="1">
            <a:off x="5564688" y="351128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ACF60D-4C1B-5C35-038F-2BECE7E8C4CA}"/>
              </a:ext>
            </a:extLst>
          </p:cNvPr>
          <p:cNvSpPr txBox="1"/>
          <p:nvPr/>
        </p:nvSpPr>
        <p:spPr>
          <a:xfrm>
            <a:off x="5335105" y="48382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E626A-8488-60DB-90EE-304861D951E6}"/>
              </a:ext>
            </a:extLst>
          </p:cNvPr>
          <p:cNvCxnSpPr>
            <a:cxnSpLocks/>
          </p:cNvCxnSpPr>
          <p:nvPr/>
        </p:nvCxnSpPr>
        <p:spPr>
          <a:xfrm flipH="1">
            <a:off x="5568804" y="5022926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AF5731-B389-D138-E64A-7CA9B7521266}"/>
              </a:ext>
            </a:extLst>
          </p:cNvPr>
          <p:cNvSpPr txBox="1"/>
          <p:nvPr/>
        </p:nvSpPr>
        <p:spPr>
          <a:xfrm>
            <a:off x="5219773" y="18314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24560-B4E5-44E4-1DDB-CEF34E1C00B2}"/>
              </a:ext>
            </a:extLst>
          </p:cNvPr>
          <p:cNvCxnSpPr>
            <a:cxnSpLocks/>
          </p:cNvCxnSpPr>
          <p:nvPr/>
        </p:nvCxnSpPr>
        <p:spPr>
          <a:xfrm flipH="1">
            <a:off x="5568804" y="2016118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5E32E-CF4B-CD6A-48F3-F1B9E34E6613}"/>
              </a:ext>
            </a:extLst>
          </p:cNvPr>
          <p:cNvCxnSpPr>
            <a:cxnSpLocks/>
          </p:cNvCxnSpPr>
          <p:nvPr/>
        </p:nvCxnSpPr>
        <p:spPr>
          <a:xfrm flipV="1">
            <a:off x="625642" y="79739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145AB8-93F0-FC71-743E-BC1805089AD6}"/>
              </a:ext>
            </a:extLst>
          </p:cNvPr>
          <p:cNvCxnSpPr>
            <a:cxnSpLocks/>
          </p:cNvCxnSpPr>
          <p:nvPr/>
        </p:nvCxnSpPr>
        <p:spPr>
          <a:xfrm>
            <a:off x="874295" y="64168"/>
            <a:ext cx="10026316" cy="80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B881D8-9B03-23E4-D794-6A08F20A7BC6}"/>
              </a:ext>
            </a:extLst>
          </p:cNvPr>
          <p:cNvCxnSpPr>
            <a:cxnSpLocks/>
          </p:cNvCxnSpPr>
          <p:nvPr/>
        </p:nvCxnSpPr>
        <p:spPr>
          <a:xfrm flipV="1">
            <a:off x="10900611" y="78417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694C8A-069D-87B0-85DC-8C16DAB0FD5F}"/>
              </a:ext>
            </a:extLst>
          </p:cNvPr>
          <p:cNvCxnSpPr>
            <a:cxnSpLocks/>
          </p:cNvCxnSpPr>
          <p:nvPr/>
        </p:nvCxnSpPr>
        <p:spPr>
          <a:xfrm>
            <a:off x="874295" y="6550765"/>
            <a:ext cx="103311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AA6E-C262-03E8-F50B-0F3F6749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" y="947335"/>
            <a:ext cx="11121957" cy="5202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236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F4243-AD6C-3338-3781-33136187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375591" y="671803"/>
            <a:ext cx="11247241" cy="5290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0C3A4A-9331-749E-4B8F-AC4F867B52B4}"/>
              </a:ext>
            </a:extLst>
          </p:cNvPr>
          <p:cNvSpPr/>
          <p:nvPr/>
        </p:nvSpPr>
        <p:spPr>
          <a:xfrm>
            <a:off x="325506" y="1250302"/>
            <a:ext cx="253899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1839E-4BB4-0917-6C3A-9AF1734797F6}"/>
              </a:ext>
            </a:extLst>
          </p:cNvPr>
          <p:cNvSpPr/>
          <p:nvPr/>
        </p:nvSpPr>
        <p:spPr>
          <a:xfrm>
            <a:off x="597161" y="671803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4847B-BC7A-69EC-D190-29D773990677}"/>
              </a:ext>
            </a:extLst>
          </p:cNvPr>
          <p:cNvSpPr/>
          <p:nvPr/>
        </p:nvSpPr>
        <p:spPr>
          <a:xfrm>
            <a:off x="7448941" y="671802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6EE4D-5616-5FFA-FE50-09A0BCFD3792}"/>
              </a:ext>
            </a:extLst>
          </p:cNvPr>
          <p:cNvSpPr/>
          <p:nvPr/>
        </p:nvSpPr>
        <p:spPr>
          <a:xfrm>
            <a:off x="7448940" y="1026365"/>
            <a:ext cx="3710471" cy="179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F8777-4404-49A2-238C-017B9E43282F}"/>
              </a:ext>
            </a:extLst>
          </p:cNvPr>
          <p:cNvSpPr/>
          <p:nvPr/>
        </p:nvSpPr>
        <p:spPr>
          <a:xfrm>
            <a:off x="3113314" y="942386"/>
            <a:ext cx="4089918" cy="206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45192-A787-2D0B-8884-9CE20BAC81CF}"/>
              </a:ext>
            </a:extLst>
          </p:cNvPr>
          <p:cNvSpPr/>
          <p:nvPr/>
        </p:nvSpPr>
        <p:spPr>
          <a:xfrm>
            <a:off x="375591" y="3054204"/>
            <a:ext cx="11247240" cy="189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04BA9-D644-CC05-2D8B-11CDFE6E6CC7}"/>
              </a:ext>
            </a:extLst>
          </p:cNvPr>
          <p:cNvSpPr/>
          <p:nvPr/>
        </p:nvSpPr>
        <p:spPr>
          <a:xfrm>
            <a:off x="375591" y="5570371"/>
            <a:ext cx="11440818" cy="26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A1DB-BCA6-A869-4739-682B8995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BAC33-D993-83D1-B9DB-CFF58F4D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568795" y="829123"/>
            <a:ext cx="11054409" cy="5199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0BB16-BF5C-A243-4829-A247AC239D89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45B1B-C03B-941D-D47D-EDFA2C5642CA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DC392-DC88-3FFF-DF7B-7B8E05B191F9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EEC5-7511-3BD6-5004-57B31C89CFCF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B195F-4550-9A42-979D-537D56EBFDC1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9B294-7DFF-099D-E1F9-A7FCF7D626AA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C1A3-BF5C-E0BE-F54B-48B0FE8BD2F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1CD69-3A40-3712-22CF-ADCF629314AE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1FBD0-5426-E206-A43C-BE2257D91DE9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9F830-B9DA-9C12-4BB1-2FCA9D65D34F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B92DC-4AB3-00C8-ED69-F6DED99CB28B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69E7-7292-2BB4-D0A6-623C15FC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4AB2D-7F92-C84F-ABE1-ECEFE8B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" y="723252"/>
            <a:ext cx="11179476" cy="5304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077C9-DE8E-0D77-ABD6-9916C64BBF2D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285E0-8A48-7D40-7559-AF57E201C284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7F2A3-955F-E09E-E93B-A96C22ECD044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544B4-F628-02EA-9A19-1FC143A6B2F1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E87F8-FAEF-C8EA-2D01-AFA6E9B952BA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E8875-C361-2B87-EF90-7B765EA66CB6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8A883-AA4F-B71B-2F98-0EFE83FC795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1469-44D0-8A0A-D87B-4BFF21BB73ED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74627-F687-4F1A-3131-238D1BD7A533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2D664-121F-5FCE-DBA5-0D906D6A0A8B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C4CE84-9428-F0C9-F936-EDA77E25A422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95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Md Touhidul Islam</cp:lastModifiedBy>
  <cp:revision>29</cp:revision>
  <dcterms:created xsi:type="dcterms:W3CDTF">2024-02-13T17:16:03Z</dcterms:created>
  <dcterms:modified xsi:type="dcterms:W3CDTF">2024-04-01T18:48:09Z</dcterms:modified>
</cp:coreProperties>
</file>